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26E171-8458-4B4B-BFEE-4261D64CE9F5}" type="datetimeFigureOut">
              <a:rPr lang="nl-NL" smtClean="0"/>
              <a:t>12-3-2018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31C5F5-F75E-4CF2-A336-E9CC73F084D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Pr7Pl1trZAhWOzlkKHSC3AOMQjRwIBg&amp;url=https://www.pinterest.com/lieve_everaerts/project-zelfbeeld/&amp;psig=AOvVaw19sa3cBTZHUAPNmvQdbcIA&amp;ust=152052762549708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SLB BBL 3.1Ba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Week 8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80" y="332656"/>
            <a:ext cx="3754388" cy="2252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4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Terugblik</a:t>
            </a:r>
          </a:p>
          <a:p>
            <a:r>
              <a:rPr lang="nl-NL" dirty="0" smtClean="0"/>
              <a:t>Doelstelling: </a:t>
            </a:r>
          </a:p>
          <a:p>
            <a:r>
              <a:rPr lang="nl-NL" dirty="0" smtClean="0"/>
              <a:t>Wat is een zelfbeeld? Wat is jouw zelfbeeld?</a:t>
            </a:r>
          </a:p>
          <a:p>
            <a:r>
              <a:rPr lang="nl-NL" dirty="0" smtClean="0"/>
              <a:t>Waar </a:t>
            </a:r>
            <a:r>
              <a:rPr lang="nl-NL" dirty="0"/>
              <a:t>wil ik aan gaan werken</a:t>
            </a:r>
            <a:r>
              <a:rPr lang="nl-NL" dirty="0" smtClean="0"/>
              <a:t>?</a:t>
            </a:r>
          </a:p>
          <a:p>
            <a:r>
              <a:rPr lang="nl-NL" dirty="0" smtClean="0"/>
              <a:t>Intervisie (casussen)</a:t>
            </a:r>
          </a:p>
          <a:p>
            <a:r>
              <a:rPr lang="nl-NL" dirty="0" smtClean="0"/>
              <a:t>Twee leerdoelen formuleren(POP)</a:t>
            </a:r>
          </a:p>
          <a:p>
            <a:r>
              <a:rPr lang="nl-NL" dirty="0" smtClean="0"/>
              <a:t>Dag/weekplanning</a:t>
            </a:r>
          </a:p>
          <a:p>
            <a:r>
              <a:rPr lang="nl-NL" dirty="0" smtClean="0"/>
              <a:t>Evaluatie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5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/>
              <a:t>Wat is zelfbeeld?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5" y="1412776"/>
            <a:ext cx="4680519" cy="4310293"/>
          </a:xfrm>
        </p:spPr>
        <p:txBody>
          <a:bodyPr>
            <a:normAutofit fontScale="92500"/>
          </a:bodyPr>
          <a:lstStyle/>
          <a:p>
            <a:r>
              <a:rPr lang="nl-NL" b="1" dirty="0" smtClean="0"/>
              <a:t>Iedereen heeft een zelfbeeld. Het     is het denkbeeld dat je over jezelf hebt gevormd in de loop van je leven. </a:t>
            </a:r>
          </a:p>
          <a:p>
            <a:r>
              <a:rPr lang="nl-NL" dirty="0" smtClean="0"/>
              <a:t>Beantwoord onderstaande vragen en je beschrijft je zelfbeeld.</a:t>
            </a:r>
          </a:p>
          <a:p>
            <a:r>
              <a:rPr lang="nl-NL" dirty="0" smtClean="0"/>
              <a:t>◦Hoe zie jij jezelf?</a:t>
            </a:r>
          </a:p>
          <a:p>
            <a:r>
              <a:rPr lang="nl-NL" dirty="0" smtClean="0"/>
              <a:t>◦Beschrijf je karakter eens?</a:t>
            </a:r>
          </a:p>
          <a:p>
            <a:r>
              <a:rPr lang="nl-NL" dirty="0" smtClean="0"/>
              <a:t>◦Wat vind je van jezelf?</a:t>
            </a:r>
          </a:p>
          <a:p>
            <a:r>
              <a:rPr lang="nl-NL" dirty="0" smtClean="0"/>
              <a:t>◦Wat zijn jouw kwaliteiten?</a:t>
            </a:r>
          </a:p>
          <a:p>
            <a:r>
              <a:rPr lang="nl-NL" dirty="0" smtClean="0"/>
              <a:t>◦Wat zijn je beperkingen?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11" y="980728"/>
            <a:ext cx="39224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134" y="2119313"/>
            <a:ext cx="372509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fbeeldingsresultaat voor wat is zelfbeel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87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 wil ik aan gaan werken?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Schrijf voor jezelf op papier waaraan je wilt gaan werken.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97" y="3212976"/>
            <a:ext cx="30480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Intervisie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Casusinbreng</a:t>
            </a:r>
          </a:p>
          <a:p>
            <a:r>
              <a:rPr lang="nl-NL" dirty="0" smtClean="0"/>
              <a:t>Elkaar feedback geven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25606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200275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2507432" cy="25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Twee leerdoelen SMART formuleren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3140968"/>
            <a:ext cx="7019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Dag/weekplanning 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83" y="1916833"/>
            <a:ext cx="5386477" cy="414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85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Evalueren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56" y="2482850"/>
            <a:ext cx="2381250" cy="2876550"/>
          </a:xfrm>
        </p:spPr>
      </p:pic>
    </p:spTree>
    <p:extLst>
      <p:ext uri="{BB962C8B-B14F-4D97-AF65-F5344CB8AC3E}">
        <p14:creationId xmlns:p14="http://schemas.microsoft.com/office/powerpoint/2010/main" val="3726126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106</TotalTime>
  <Words>132</Words>
  <Application>Microsoft Office PowerPoint</Application>
  <PresentationFormat>Diavoorstelling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Punaise</vt:lpstr>
      <vt:lpstr>SLB BBL 3.1Ba</vt:lpstr>
      <vt:lpstr>Programma </vt:lpstr>
      <vt:lpstr>Wat is zelfbeeld?</vt:lpstr>
      <vt:lpstr>PowerPoint-presentatie</vt:lpstr>
      <vt:lpstr>Waar wil ik aan gaan werken?</vt:lpstr>
      <vt:lpstr>Intervisie  </vt:lpstr>
      <vt:lpstr>Leerdoelen </vt:lpstr>
      <vt:lpstr>Dag/weekplanning </vt:lpstr>
      <vt:lpstr>Evalueren </vt:lpstr>
    </vt:vector>
  </TitlesOfParts>
  <Company>SGBonaire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SLB BBL 3.1Ba</dc:title>
  <dc:creator>Monica Clarinda</dc:creator>
  <cp:lastModifiedBy>Monica Clarinda</cp:lastModifiedBy>
  <cp:revision>5</cp:revision>
  <dcterms:created xsi:type="dcterms:W3CDTF">2018-03-07T15:59:08Z</dcterms:created>
  <dcterms:modified xsi:type="dcterms:W3CDTF">2018-03-12T14:50:53Z</dcterms:modified>
</cp:coreProperties>
</file>